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95" r:id="rId8"/>
    <p:sldId id="282" r:id="rId9"/>
    <p:sldId id="281" r:id="rId10"/>
    <p:sldId id="280" r:id="rId11"/>
    <p:sldId id="263" r:id="rId12"/>
    <p:sldId id="283" r:id="rId13"/>
    <p:sldId id="286" r:id="rId14"/>
    <p:sldId id="293" r:id="rId15"/>
    <p:sldId id="294" r:id="rId16"/>
    <p:sldId id="285" r:id="rId17"/>
    <p:sldId id="287" r:id="rId18"/>
    <p:sldId id="278" r:id="rId19"/>
    <p:sldId id="273" r:id="rId20"/>
    <p:sldId id="277" r:id="rId21"/>
    <p:sldId id="276" r:id="rId22"/>
    <p:sldId id="275" r:id="rId23"/>
    <p:sldId id="269" r:id="rId24"/>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状態遷移</a:t>
            </a:r>
            <a:endParaRPr kumimoji="1"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5827236" cy="83099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状態遷移をわかりやすく</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先のページに乗せた次の状態に遷移する関数を</a:t>
            </a:r>
            <a:endParaRPr kumimoji="1" lang="en-US" altLang="ja-JP" sz="28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B11567A-B6BC-4371-821C-88A1091FB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98" y="5524106"/>
            <a:ext cx="3691084" cy="1422453"/>
          </a:xfrm>
          <a:prstGeom prst="rect">
            <a:avLst/>
          </a:prstGeom>
        </p:spPr>
      </p:pic>
      <p:pic>
        <p:nvPicPr>
          <p:cNvPr id="7" name="図 6">
            <a:extLst>
              <a:ext uri="{FF2B5EF4-FFF2-40B4-BE49-F238E27FC236}">
                <a16:creationId xmlns:a16="http://schemas.microsoft.com/office/drawing/2014/main" id="{CB1A16C4-DC6B-4416-97AF-6029FCEBB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48" y="4966823"/>
            <a:ext cx="5625269" cy="1979736"/>
          </a:xfrm>
          <a:prstGeom prst="rect">
            <a:avLst/>
          </a:prstGeom>
        </p:spPr>
      </p:pic>
      <p:sp>
        <p:nvSpPr>
          <p:cNvPr id="13" name="テキスト ボックス 12">
            <a:extLst>
              <a:ext uri="{FF2B5EF4-FFF2-40B4-BE49-F238E27FC236}">
                <a16:creationId xmlns:a16="http://schemas.microsoft.com/office/drawing/2014/main" id="{32753EB9-375C-4674-80E0-23E717633C27}"/>
              </a:ext>
            </a:extLst>
          </p:cNvPr>
          <p:cNvSpPr txBox="1"/>
          <p:nvPr/>
        </p:nvSpPr>
        <p:spPr>
          <a:xfrm>
            <a:off x="771198" y="5123996"/>
            <a:ext cx="387798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状態遷移を簡単に行えるための関数</a:t>
            </a:r>
            <a:endParaRPr kumimoji="1"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41B46A13-6AB0-4EA0-A6E3-C4C229A40F87}"/>
              </a:ext>
            </a:extLst>
          </p:cNvPr>
          <p:cNvSpPr txBox="1"/>
          <p:nvPr/>
        </p:nvSpPr>
        <p:spPr>
          <a:xfrm>
            <a:off x="4835948" y="4597491"/>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状態遷移を呼び出す</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892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2526</TotalTime>
  <Words>1504</Words>
  <Application>Microsoft Office PowerPoint</Application>
  <PresentationFormat>ユーザー設定</PresentationFormat>
  <Paragraphs>227</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116</cp:revision>
  <dcterms:created xsi:type="dcterms:W3CDTF">2023-10-16T06:27:47Z</dcterms:created>
  <dcterms:modified xsi:type="dcterms:W3CDTF">2024-03-22T07:07:12Z</dcterms:modified>
</cp:coreProperties>
</file>